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0_a Comptages Directionnels" id="{016272EA-DD88-4DB9-8F03-ED480E3B5B2E}">
          <p14:sldIdLst>
            <p14:sldId id="257"/>
            <p14:sldId id="258"/>
            <p14:sldId id="259"/>
            <p14:sldId id="260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0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A31C3C-6E5A-4C29-84F6-E12D0E250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DAD38D3-85DB-4F3B-BF0E-7CAD65C02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21EF96-A0BD-4906-B3BE-FFED6884F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DB08-3509-4F2C-B9EF-D83948DF74A8}" type="datetimeFigureOut">
              <a:rPr lang="fr-FR" smtClean="0"/>
              <a:t>23/04/2021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7FED4D-661C-4057-9BCE-85E404A3D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1E254E-4B79-4379-AC7E-A2BCFF156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397B-DA1B-4FC8-AD4E-D99796FE3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184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D3A78B-4F36-49C2-92FA-731202243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F6B2826-DE56-45FF-9269-4FEAF6343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1FFDC4-76DB-43A2-94B9-4A0A33DDB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DB08-3509-4F2C-B9EF-D83948DF74A8}" type="datetimeFigureOut">
              <a:rPr lang="fr-FR" smtClean="0"/>
              <a:t>23/04/2021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1D9306-C25F-4F4D-BB69-7894F45E7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6B6BB7-3297-4A59-A797-52D8AC8D7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397B-DA1B-4FC8-AD4E-D99796FE3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7033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913B8B1-CBEA-4810-9B7F-277284FBC0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9F2276E-692B-4545-A64E-D8A65C3D8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2FD1AE-34DE-4DF0-B085-E9F0A2CA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DB08-3509-4F2C-B9EF-D83948DF74A8}" type="datetimeFigureOut">
              <a:rPr lang="fr-FR" smtClean="0"/>
              <a:t>23/04/2021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E07CDF-4E90-4E85-B9A4-6B9B11D5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EAD9D6-3809-41F3-AA26-B7F777DE1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397B-DA1B-4FC8-AD4E-D99796FE3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678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2" y="2962240"/>
            <a:ext cx="12192000" cy="461665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algn="ctr">
              <a:lnSpc>
                <a:spcPct val="100000"/>
              </a:lnSpc>
              <a:defRPr lang="fr-F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148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412895" y="6514296"/>
            <a:ext cx="3802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9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900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2271"/>
            <a:ext cx="12192000" cy="40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65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ndeau et titre avec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412895" y="6514296"/>
            <a:ext cx="3802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9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900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2271"/>
            <a:ext cx="12192000" cy="409268"/>
          </a:xfrm>
          <a:prstGeom prst="rect">
            <a:avLst/>
          </a:prstGeom>
        </p:spPr>
      </p:pic>
      <p:sp>
        <p:nvSpPr>
          <p:cNvPr id="4" name="Titre 8"/>
          <p:cNvSpPr>
            <a:spLocks noGrp="1"/>
          </p:cNvSpPr>
          <p:nvPr>
            <p:ph type="title"/>
          </p:nvPr>
        </p:nvSpPr>
        <p:spPr>
          <a:xfrm>
            <a:off x="0" y="50208"/>
            <a:ext cx="12192000" cy="369332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>
              <a:defRPr lang="fr-F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148">
              <a:lnSpc>
                <a:spcPct val="100000"/>
              </a:lnSpc>
            </a:pPr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4016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BD59B4-E068-493D-AF65-5F86DA109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BFB92E-684F-4F1C-9392-16FD55B8A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59360B-8CF1-43E0-9240-78E50E6BE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DB08-3509-4F2C-B9EF-D83948DF74A8}" type="datetimeFigureOut">
              <a:rPr lang="fr-FR" smtClean="0"/>
              <a:t>23/04/2021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4C0746-93C7-49B1-8D57-9CAB527F6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5BA550-E780-4123-92D7-5804BCDB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397B-DA1B-4FC8-AD4E-D99796FE3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461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855D12-51AC-44DA-AC75-4543E94F0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368310-C94E-4237-9120-CB63ED997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36ADF6-BA96-40CE-8AD8-2221DB5C5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DB08-3509-4F2C-B9EF-D83948DF74A8}" type="datetimeFigureOut">
              <a:rPr lang="fr-FR" smtClean="0"/>
              <a:t>23/04/2021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5DA96E-DAEA-4CC3-A439-66AFC523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2FF5C8-F971-458F-8540-B3B4532F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397B-DA1B-4FC8-AD4E-D99796FE3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251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8D3330-E7C6-42F3-B79E-DA15FFB8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D9F7DE-379E-4611-99F7-A97FBFD75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6E35B2B-D68A-4774-98A5-7135E306C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10B4F1-CC28-496E-B4F0-CD479B022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DB08-3509-4F2C-B9EF-D83948DF74A8}" type="datetimeFigureOut">
              <a:rPr lang="fr-FR" smtClean="0"/>
              <a:t>23/04/2021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DCF19D-4E0F-40BF-A3D1-318A2955D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5A0AF8-AF51-45B0-97E4-A6D7609AA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397B-DA1B-4FC8-AD4E-D99796FE3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55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91990E-E131-4CDE-8D56-9BAFFB7FE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D0DD71-BB80-4047-88C5-E1016BE0E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075D41A-6B4F-494D-B9F6-55BB1C24C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6AA27FC-2218-4E2B-8C01-E3A9789EB7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FC85E3-A44E-4DFF-80BA-3A70C2985E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F078A2-E265-415E-920F-7DF33BA03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DB08-3509-4F2C-B9EF-D83948DF74A8}" type="datetimeFigureOut">
              <a:rPr lang="fr-FR" smtClean="0"/>
              <a:t>23/04/2021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40DC92-115D-4623-80E1-8477BDF1F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0E38E41-CCFF-4B31-A368-BFC1B2D10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397B-DA1B-4FC8-AD4E-D99796FE3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008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71335-D34D-4E9E-9254-C99D2EB8F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B9F4376-E1D6-418E-A88D-C6454656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DB08-3509-4F2C-B9EF-D83948DF74A8}" type="datetimeFigureOut">
              <a:rPr lang="fr-FR" smtClean="0"/>
              <a:t>23/04/2021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90C8EA-D284-4F05-8572-2AEDF62E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31F731B-12CD-4E00-BE35-27674A5D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397B-DA1B-4FC8-AD4E-D99796FE3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5586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8EAA293-1676-4D25-87F0-CFAF4380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DB08-3509-4F2C-B9EF-D83948DF74A8}" type="datetimeFigureOut">
              <a:rPr lang="fr-FR" smtClean="0"/>
              <a:t>23/04/2021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9AA201A-D978-4D5E-812C-1B5F20F97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3835AD-1D8E-44CB-9FDB-B18DE98A7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397B-DA1B-4FC8-AD4E-D99796FE3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16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AC1CE7-6840-4672-879A-AEB4408D3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76C806-C379-4B3A-BDA1-D19DA09C1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290BAEA-DD22-427E-84D1-F1E6378D4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385A0FC-F8CD-4FAF-9D63-A5D87F33E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DB08-3509-4F2C-B9EF-D83948DF74A8}" type="datetimeFigureOut">
              <a:rPr lang="fr-FR" smtClean="0"/>
              <a:t>23/04/2021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A80EDB9-D443-453A-9C8A-616CE4BD3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656898-C523-435B-A335-BC947AC18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397B-DA1B-4FC8-AD4E-D99796FE3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40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0703E5-CC1C-4767-B41B-FC3B66EC7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2F6D4E7-554B-481B-A564-3E5C699E9B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2BA43B6-C3B2-4DE8-B29C-E4FC736EE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C98953-D5B2-4ED9-8C37-404643A12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DB08-3509-4F2C-B9EF-D83948DF74A8}" type="datetimeFigureOut">
              <a:rPr lang="fr-FR" smtClean="0"/>
              <a:t>23/04/2021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4A105B-AC18-4967-84EF-F48CE240C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1FC343-F7F6-43E2-A272-6DE306EC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397B-DA1B-4FC8-AD4E-D99796FE3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405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8391B68-F155-46BC-BCD2-7470A8280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AE1EB0-78EA-4162-988E-52EEEE54E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5C56AC-A544-490E-A0DE-74C98CE83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EDB08-3509-4F2C-B9EF-D83948DF74A8}" type="datetimeFigureOut">
              <a:rPr lang="fr-FR" smtClean="0"/>
              <a:t>23/04/2021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A00EF2-7C07-4A0E-8126-E71AEAF93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E188AA-F1BD-492F-9B15-F4D4D1700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6397B-DA1B-4FC8-AD4E-D99796FE30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67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E8593B-0551-4F1E-9821-98929A6B7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032" y="5608115"/>
            <a:ext cx="9697935" cy="447687"/>
          </a:xfrm>
        </p:spPr>
        <p:txBody>
          <a:bodyPr/>
          <a:lstStyle/>
          <a:p>
            <a:r>
              <a:rPr lang="fr-FR" sz="2309"/>
              <a:t> 10_a Comptages </a:t>
            </a:r>
            <a:r>
              <a:rPr lang="fr-FR" sz="2309" dirty="0"/>
              <a:t>directionnels</a:t>
            </a:r>
          </a:p>
        </p:txBody>
      </p:sp>
      <p:pic>
        <p:nvPicPr>
          <p:cNvPr id="3" name="Image 2" descr="Une image contenant bâtiment, ciel, extérieur, route&#10;&#10;Description générée automatiquement">
            <a:extLst>
              <a:ext uri="{FF2B5EF4-FFF2-40B4-BE49-F238E27FC236}">
                <a16:creationId xmlns:a16="http://schemas.microsoft.com/office/drawing/2014/main" id="{20044D7E-F4E2-4C71-A4C9-92D2C9806266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18" y="505986"/>
            <a:ext cx="1899573" cy="15142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D2269B-283D-4239-9754-A4EA8177406D}"/>
              </a:ext>
            </a:extLst>
          </p:cNvPr>
          <p:cNvSpPr txBox="1"/>
          <p:nvPr/>
        </p:nvSpPr>
        <p:spPr>
          <a:xfrm>
            <a:off x="6171932" y="507205"/>
            <a:ext cx="4860098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rgbClr val="548DD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Commune de Blacourt</a:t>
            </a: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14CC9D-F1F4-4AD2-A69C-1A8C10A125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163" y="1591851"/>
            <a:ext cx="4362204" cy="2398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F23B537-A1F2-46F4-845D-83CAEDB6FB49}"/>
              </a:ext>
            </a:extLst>
          </p:cNvPr>
          <p:cNvSpPr txBox="1"/>
          <p:nvPr/>
        </p:nvSpPr>
        <p:spPr>
          <a:xfrm>
            <a:off x="398828" y="4272313"/>
            <a:ext cx="7008651" cy="105426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Diagnostic de sécurité et de circulation dans la traversée de Blacourt et de La Haute Rue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8DCCE75-A2D5-4BE4-B378-9DA8DCFED0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05" y="3311967"/>
            <a:ext cx="4009392" cy="119173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665B901-4CC9-466E-A696-B93DF71824BE}"/>
              </a:ext>
            </a:extLst>
          </p:cNvPr>
          <p:cNvSpPr txBox="1"/>
          <p:nvPr/>
        </p:nvSpPr>
        <p:spPr>
          <a:xfrm>
            <a:off x="8804750" y="5030554"/>
            <a:ext cx="2442576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Avril 2020</a:t>
            </a:r>
          </a:p>
        </p:txBody>
      </p:sp>
    </p:spTree>
    <p:extLst>
      <p:ext uri="{BB962C8B-B14F-4D97-AF65-F5344CB8AC3E}">
        <p14:creationId xmlns:p14="http://schemas.microsoft.com/office/powerpoint/2010/main" val="2352510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14209BB-EFF8-4C33-90EB-47FEB9257D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632" y="528221"/>
            <a:ext cx="7728737" cy="577282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033" y="50240"/>
            <a:ext cx="9697935" cy="341055"/>
          </a:xfrm>
        </p:spPr>
        <p:txBody>
          <a:bodyPr/>
          <a:lstStyle/>
          <a:p>
            <a:pPr algn="ctr"/>
            <a:r>
              <a:rPr lang="fr-FR" sz="1796" dirty="0"/>
              <a:t>Place Yvonne Genty - Heure de Pointe du Matin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A0C88C3-7D34-4538-8951-C93D3AB695E9}"/>
              </a:ext>
            </a:extLst>
          </p:cNvPr>
          <p:cNvSpPr txBox="1"/>
          <p:nvPr/>
        </p:nvSpPr>
        <p:spPr>
          <a:xfrm>
            <a:off x="9581930" y="6138595"/>
            <a:ext cx="1363038" cy="20095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706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*100% des PL sont des tracteurs</a:t>
            </a:r>
          </a:p>
        </p:txBody>
      </p:sp>
    </p:spTree>
    <p:extLst>
      <p:ext uri="{BB962C8B-B14F-4D97-AF65-F5344CB8AC3E}">
        <p14:creationId xmlns:p14="http://schemas.microsoft.com/office/powerpoint/2010/main" val="4067473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A064DD5-F61A-4CD8-A63E-BA824BB0F5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683" y="533570"/>
            <a:ext cx="7721685" cy="577282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033" y="50240"/>
            <a:ext cx="9697935" cy="341055"/>
          </a:xfrm>
        </p:spPr>
        <p:txBody>
          <a:bodyPr/>
          <a:lstStyle/>
          <a:p>
            <a:pPr algn="ctr"/>
            <a:r>
              <a:rPr lang="fr-FR" sz="1796" dirty="0"/>
              <a:t>Place Yvonne Genty - Heure de Pointe du Soir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D228B82-67BC-440F-BFEE-6DD8496641B4}"/>
              </a:ext>
            </a:extLst>
          </p:cNvPr>
          <p:cNvSpPr txBox="1"/>
          <p:nvPr/>
        </p:nvSpPr>
        <p:spPr>
          <a:xfrm>
            <a:off x="9581930" y="6138595"/>
            <a:ext cx="1363038" cy="20095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706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*100% des PL sont des tracteurs</a:t>
            </a:r>
          </a:p>
        </p:txBody>
      </p:sp>
    </p:spTree>
    <p:extLst>
      <p:ext uri="{BB962C8B-B14F-4D97-AF65-F5344CB8AC3E}">
        <p14:creationId xmlns:p14="http://schemas.microsoft.com/office/powerpoint/2010/main" val="3176335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033" y="50240"/>
            <a:ext cx="9697935" cy="341055"/>
          </a:xfrm>
        </p:spPr>
        <p:txBody>
          <a:bodyPr/>
          <a:lstStyle/>
          <a:p>
            <a:pPr algn="ctr"/>
            <a:r>
              <a:rPr lang="fr-FR" sz="1796" dirty="0"/>
              <a:t>Rue de la Forge / Rue de Montreuil - Heure de Pointe du Matin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0B90980A-00FE-4246-A3AF-07ECB83664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950" y="542586"/>
            <a:ext cx="6157044" cy="5772829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744A2F3D-A229-4F8F-9882-0CEBF7155D1A}"/>
              </a:ext>
            </a:extLst>
          </p:cNvPr>
          <p:cNvSpPr txBox="1"/>
          <p:nvPr/>
        </p:nvSpPr>
        <p:spPr>
          <a:xfrm>
            <a:off x="9581930" y="6138595"/>
            <a:ext cx="1363038" cy="20095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706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*100% des PL sont des tracteurs</a:t>
            </a:r>
          </a:p>
        </p:txBody>
      </p:sp>
    </p:spTree>
    <p:extLst>
      <p:ext uri="{BB962C8B-B14F-4D97-AF65-F5344CB8AC3E}">
        <p14:creationId xmlns:p14="http://schemas.microsoft.com/office/powerpoint/2010/main" val="783696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033" y="50240"/>
            <a:ext cx="9697935" cy="341055"/>
          </a:xfrm>
        </p:spPr>
        <p:txBody>
          <a:bodyPr/>
          <a:lstStyle/>
          <a:p>
            <a:pPr algn="ctr"/>
            <a:r>
              <a:rPr lang="fr-FR" sz="1796" dirty="0"/>
              <a:t>Rue de la Forge / Rue de Montreuil - Heure de Pointe du Soir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462A910-6DCD-4F0D-9219-E45707AFB6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084" y="542586"/>
            <a:ext cx="6157044" cy="577282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7582C9D-7EE2-4331-B268-2E6E468CA990}"/>
              </a:ext>
            </a:extLst>
          </p:cNvPr>
          <p:cNvSpPr txBox="1"/>
          <p:nvPr/>
        </p:nvSpPr>
        <p:spPr>
          <a:xfrm>
            <a:off x="9581930" y="6138595"/>
            <a:ext cx="1363038" cy="20095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706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*100% des PL sont des tracteurs</a:t>
            </a:r>
          </a:p>
        </p:txBody>
      </p:sp>
    </p:spTree>
    <p:extLst>
      <p:ext uri="{BB962C8B-B14F-4D97-AF65-F5344CB8AC3E}">
        <p14:creationId xmlns:p14="http://schemas.microsoft.com/office/powerpoint/2010/main" val="288942977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106</Words>
  <Application>Microsoft Office PowerPoint</Application>
  <PresentationFormat>Grand écran</PresentationFormat>
  <Paragraphs>12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Thème Office</vt:lpstr>
      <vt:lpstr> 10_a Comptages directionnels</vt:lpstr>
      <vt:lpstr>Place Yvonne Genty - Heure de Pointe du Matin</vt:lpstr>
      <vt:lpstr>Place Yvonne Genty - Heure de Pointe du Soir</vt:lpstr>
      <vt:lpstr>Rue de la Forge / Rue de Montreuil - Heure de Pointe du Matin</vt:lpstr>
      <vt:lpstr>Rue de la Forge / Rue de Montreuil - Heure de Pointe du Soir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Comptages directionnels</dc:title>
  <dc:creator>Jacques RICHARD</dc:creator>
  <cp:lastModifiedBy>Jacques RICHARD</cp:lastModifiedBy>
  <cp:revision>4</cp:revision>
  <dcterms:created xsi:type="dcterms:W3CDTF">2021-04-22T19:46:22Z</dcterms:created>
  <dcterms:modified xsi:type="dcterms:W3CDTF">2021-04-23T19:11:20Z</dcterms:modified>
</cp:coreProperties>
</file>