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1294" r:id="rId2"/>
    <p:sldId id="1287" r:id="rId3"/>
    <p:sldId id="1288" r:id="rId4"/>
    <p:sldId id="1289" r:id="rId5"/>
    <p:sldId id="1290" r:id="rId6"/>
    <p:sldId id="1291" r:id="rId7"/>
    <p:sldId id="1292" r:id="rId8"/>
    <p:sldId id="1293" r:id="rId9"/>
  </p:sldIdLst>
  <p:sldSz cx="15119350" cy="10691813"/>
  <p:notesSz cx="6858000" cy="9144000"/>
  <p:defaultTextStyle>
    <a:defPPr>
      <a:defRPr lang="en-US"/>
    </a:defPPr>
    <a:lvl1pPr marL="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1pPr>
    <a:lvl2pPr marL="1189381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2pPr>
    <a:lvl3pPr marL="2378763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3pPr>
    <a:lvl4pPr marL="3568144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4pPr>
    <a:lvl5pPr marL="475752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5pPr>
    <a:lvl6pPr marL="594690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6pPr>
    <a:lvl7pPr marL="7136287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7pPr>
    <a:lvl8pPr marL="8325669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8pPr>
    <a:lvl9pPr marL="951505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1 Quelques observations en vidéo" id="{1BEB3B42-13CD-4BD2-B8EA-1C8C2C3BFAA3}">
          <p14:sldIdLst>
            <p14:sldId id="1294"/>
            <p14:sldId id="1287"/>
            <p14:sldId id="1288"/>
            <p14:sldId id="1289"/>
            <p14:sldId id="1290"/>
            <p14:sldId id="1291"/>
            <p14:sldId id="1292"/>
            <p14:sldId id="1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3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03EFA-23C9-47E0-B294-7EEAA40A0381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BB21-4109-47CE-AC95-78E7838D88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7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" y="4643990"/>
            <a:ext cx="15119350" cy="66819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3742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sans pagination (pourquoi p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et tit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  <p:sp>
        <p:nvSpPr>
          <p:cNvPr id="4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193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seul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3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9814" y="569913"/>
            <a:ext cx="13039725" cy="2065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390650" y="3811593"/>
            <a:ext cx="11050343" cy="914399"/>
          </a:xfrm>
          <a:prstGeom prst="rect">
            <a:avLst/>
          </a:prstGeo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23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1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069101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275" indent="-267275" algn="l" defTabSz="1069101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8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3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09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4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57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1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3677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55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1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65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2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0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18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404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ciel, extérieur, route&#10;&#10;Description générée automatiquement">
            <a:extLst>
              <a:ext uri="{FF2B5EF4-FFF2-40B4-BE49-F238E27FC236}">
                <a16:creationId xmlns:a16="http://schemas.microsoft.com/office/drawing/2014/main" id="{20044D7E-F4E2-4C71-A4C9-92D2C98062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7437" y="1721064"/>
            <a:ext cx="2355668" cy="18777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D2269B-283D-4239-9754-A4EA8177406D}"/>
              </a:ext>
            </a:extLst>
          </p:cNvPr>
          <p:cNvSpPr txBox="1"/>
          <p:nvPr/>
        </p:nvSpPr>
        <p:spPr>
          <a:xfrm>
            <a:off x="7653838" y="1722577"/>
            <a:ext cx="6027028" cy="7793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464" b="1" dirty="0">
                <a:solidFill>
                  <a:srgbClr val="548DD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Commune de Blacourt</a:t>
            </a:r>
            <a:endParaRPr lang="fr-FR" sz="4464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14CC9D-F1F4-4AD2-A69C-1A8C10A1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233" y="3067650"/>
            <a:ext cx="5409587" cy="297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3B537-A1F2-46F4-845D-83CAEDB6FB49}"/>
              </a:ext>
            </a:extLst>
          </p:cNvPr>
          <p:cNvSpPr txBox="1"/>
          <p:nvPr/>
        </p:nvSpPr>
        <p:spPr>
          <a:xfrm>
            <a:off x="494589" y="6391702"/>
            <a:ext cx="8691457" cy="128522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40"/>
              </a:spcAft>
            </a:pPr>
            <a:r>
              <a:rPr lang="fr-FR" sz="347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Diagnostic de sécurité et de circulation dans la traversée de Blacourt et de La Haute Rue</a:t>
            </a:r>
            <a:endParaRPr lang="fr-FR" sz="347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DCCE75-A2D5-4BE4-B378-9DA8DCFE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77" y="5200773"/>
            <a:ext cx="4972064" cy="14778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65B901-4CC9-466E-A696-B93DF71824BE}"/>
              </a:ext>
            </a:extLst>
          </p:cNvPr>
          <p:cNvSpPr txBox="1"/>
          <p:nvPr/>
        </p:nvSpPr>
        <p:spPr>
          <a:xfrm>
            <a:off x="10918807" y="7332000"/>
            <a:ext cx="3029049" cy="39767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98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Avril 2020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D843266-8A7C-49B7-A460-8EEC7444B41F}"/>
              </a:ext>
            </a:extLst>
          </p:cNvPr>
          <p:cNvSpPr txBox="1">
            <a:spLocks/>
          </p:cNvSpPr>
          <p:nvPr/>
        </p:nvSpPr>
        <p:spPr>
          <a:xfrm>
            <a:off x="1640614" y="8022352"/>
            <a:ext cx="12026450" cy="60694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13395" tIns="56698" rIns="113395" bIns="56698" rtlCol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 sz="3200" dirty="0"/>
              <a:t>6.1 Quelques observations en vidéo</a:t>
            </a:r>
            <a:endParaRPr lang="fr-FR" sz="2863" dirty="0"/>
          </a:p>
        </p:txBody>
      </p:sp>
    </p:spTree>
    <p:extLst>
      <p:ext uri="{BB962C8B-B14F-4D97-AF65-F5344CB8AC3E}">
        <p14:creationId xmlns:p14="http://schemas.microsoft.com/office/powerpoint/2010/main" val="320982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Dépose à l’arrêt de car</a:t>
            </a:r>
          </a:p>
        </p:txBody>
      </p:sp>
      <p:pic>
        <p:nvPicPr>
          <p:cNvPr id="4" name="Dépose arrêt bus">
            <a:hlinkClick r:id="" action="ppaction://media"/>
            <a:extLst>
              <a:ext uri="{FF2B5EF4-FFF2-40B4-BE49-F238E27FC236}">
                <a16:creationId xmlns:a16="http://schemas.microsoft.com/office/drawing/2014/main" id="{C699A7D9-9B9C-46B6-ADDA-D5BE85404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Dépose à l’arrêt de car</a:t>
            </a:r>
          </a:p>
        </p:txBody>
      </p:sp>
      <p:pic>
        <p:nvPicPr>
          <p:cNvPr id="3" name="Dépose arrêt bus 2">
            <a:hlinkClick r:id="" action="ppaction://media"/>
            <a:extLst>
              <a:ext uri="{FF2B5EF4-FFF2-40B4-BE49-F238E27FC236}">
                <a16:creationId xmlns:a16="http://schemas.microsoft.com/office/drawing/2014/main" id="{F4BD5864-171D-4CFA-AA79-D2A10F3E7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0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Arrivée du car scolaire – Les collégiens traversent la chaussée</a:t>
            </a:r>
          </a:p>
        </p:txBody>
      </p:sp>
      <p:pic>
        <p:nvPicPr>
          <p:cNvPr id="3" name="Arrivée car scolaire traversée piétonne">
            <a:hlinkClick r:id="" action="ppaction://media"/>
            <a:extLst>
              <a:ext uri="{FF2B5EF4-FFF2-40B4-BE49-F238E27FC236}">
                <a16:creationId xmlns:a16="http://schemas.microsoft.com/office/drawing/2014/main" id="{5E4FF8F6-E692-4051-B171-93ECE9B04B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Arrivée du premier car scolaire dans la cour – Montée des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FR" sz="2800" dirty="0"/>
              <a:t>petits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FR" sz="2800" dirty="0"/>
              <a:t> pour Espaubourg</a:t>
            </a:r>
          </a:p>
        </p:txBody>
      </p:sp>
      <p:pic>
        <p:nvPicPr>
          <p:cNvPr id="4" name="Marche arrière du car pour entrer dans la cour prend les petits pour Espaubourg">
            <a:hlinkClick r:id="" action="ppaction://media"/>
            <a:extLst>
              <a:ext uri="{FF2B5EF4-FFF2-40B4-BE49-F238E27FC236}">
                <a16:creationId xmlns:a16="http://schemas.microsoft.com/office/drawing/2014/main" id="{592BDDD4-05C9-4C75-88E6-D3D72B5A9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Arrivée du deuxième car scolaire dans la cour – Descente des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FR" sz="2800" dirty="0"/>
              <a:t>grands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" en</a:t>
            </a:r>
            <a:r>
              <a:rPr lang="fr-FR" sz="2800" dirty="0"/>
              <a:t> provenance d’Espaubourg</a:t>
            </a:r>
          </a:p>
        </p:txBody>
      </p:sp>
      <p:pic>
        <p:nvPicPr>
          <p:cNvPr id="3" name="2ème car scolaire en marche arrière dépose les grands">
            <a:hlinkClick r:id="" action="ppaction://media"/>
            <a:extLst>
              <a:ext uri="{FF2B5EF4-FFF2-40B4-BE49-F238E27FC236}">
                <a16:creationId xmlns:a16="http://schemas.microsoft.com/office/drawing/2014/main" id="{A13E1BC0-AFBB-4EC9-9F3A-8AD2E7310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Le soir le car manœuvre dans la cour </a:t>
            </a:r>
          </a:p>
        </p:txBody>
      </p:sp>
      <p:pic>
        <p:nvPicPr>
          <p:cNvPr id="4" name="Manoeuvre du car scolaire le soir dépose les petits et prend les grands">
            <a:hlinkClick r:id="" action="ppaction://media"/>
            <a:extLst>
              <a:ext uri="{FF2B5EF4-FFF2-40B4-BE49-F238E27FC236}">
                <a16:creationId xmlns:a16="http://schemas.microsoft.com/office/drawing/2014/main" id="{85C60DDF-6C81-4BBE-820D-82D0499E72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8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Une sortie riveraine en marche arrière</a:t>
            </a:r>
          </a:p>
        </p:txBody>
      </p:sp>
      <p:pic>
        <p:nvPicPr>
          <p:cNvPr id="3" name="Sortie riveraine en marche arrière">
            <a:hlinkClick r:id="" action="ppaction://media"/>
            <a:extLst>
              <a:ext uri="{FF2B5EF4-FFF2-40B4-BE49-F238E27FC236}">
                <a16:creationId xmlns:a16="http://schemas.microsoft.com/office/drawing/2014/main" id="{E3461A3A-1A89-4984-AFEC-66BB0A800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98BF0E"/>
      </a:hlink>
      <a:folHlink>
        <a:srgbClr val="898989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FF">
            <a:alpha val="69804"/>
          </a:srgbClr>
        </a:solidFill>
      </a:spPr>
      <a:bodyPr wrap="square" rtlCol="0">
        <a:spAutoFit/>
      </a:bodyPr>
      <a:lstStyle>
        <a:defPPr algn="just">
          <a:defRPr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C3840E8A-B02B-4A72-B851-7DA3CBD420C5}" vid="{26726ABA-3FC3-4D1A-B297-7F157346F89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1311</TotalTime>
  <Words>94</Words>
  <Application>Microsoft Office PowerPoint</Application>
  <PresentationFormat>Personnalisé</PresentationFormat>
  <Paragraphs>11</Paragraphs>
  <Slides>8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Arial</vt:lpstr>
      <vt:lpstr>Calibri</vt:lpstr>
      <vt:lpstr>Default Theme</vt:lpstr>
      <vt:lpstr>Présentation PowerPoint</vt:lpstr>
      <vt:lpstr>Dépose à l’arrêt de car</vt:lpstr>
      <vt:lpstr>Dépose à l’arrêt de car</vt:lpstr>
      <vt:lpstr>Arrivée du car scolaire – Les collégiens traversent la chaussée</vt:lpstr>
      <vt:lpstr>Arrivée du premier car scolaire dans la cour – Montée des "petits" pour Espaubourg</vt:lpstr>
      <vt:lpstr>Arrivée du deuxième car scolaire dans la cour – Descente des "grands" en provenance d’Espaubourg</vt:lpstr>
      <vt:lpstr>Le soir le car manœuvre dans la cour </vt:lpstr>
      <vt:lpstr>Une sortie riveraine en marche arrière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Armand GOSDA</dc:creator>
  <cp:lastModifiedBy>Jacques RICHARD</cp:lastModifiedBy>
  <cp:revision>72</cp:revision>
  <dcterms:created xsi:type="dcterms:W3CDTF">2019-04-04T08:24:57Z</dcterms:created>
  <dcterms:modified xsi:type="dcterms:W3CDTF">2021-04-23T20:40:06Z</dcterms:modified>
</cp:coreProperties>
</file>