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1295" r:id="rId2"/>
    <p:sldId id="280" r:id="rId3"/>
    <p:sldId id="281" r:id="rId4"/>
    <p:sldId id="282" r:id="rId5"/>
    <p:sldId id="283" r:id="rId6"/>
  </p:sldIdLst>
  <p:sldSz cx="15119350" cy="10691813"/>
  <p:notesSz cx="6858000" cy="9144000"/>
  <p:defaultTextStyle>
    <a:defPPr>
      <a:defRPr lang="en-US"/>
    </a:defPPr>
    <a:lvl1pPr marL="0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1pPr>
    <a:lvl2pPr marL="1189381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2pPr>
    <a:lvl3pPr marL="2378763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3pPr>
    <a:lvl4pPr marL="3568144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4pPr>
    <a:lvl5pPr marL="4757526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5pPr>
    <a:lvl6pPr marL="5946906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6pPr>
    <a:lvl7pPr marL="7136287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7pPr>
    <a:lvl8pPr marL="8325669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8pPr>
    <a:lvl9pPr marL="9515050" algn="l" defTabSz="1189381" rtl="0" eaLnBrk="1" latinLnBrk="0" hangingPunct="1">
      <a:defRPr sz="468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6.4 Quelques observations en vidéo" id="{22B64E13-9C14-4776-9175-4FA4F5C4415C}">
          <p14:sldIdLst>
            <p14:sldId id="1295"/>
            <p14:sldId id="280"/>
            <p14:sldId id="281"/>
            <p14:sldId id="282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58" autoAdjust="0"/>
    <p:restoredTop sz="94660"/>
  </p:normalViewPr>
  <p:slideViewPr>
    <p:cSldViewPr snapToGrid="0">
      <p:cViewPr varScale="1">
        <p:scale>
          <a:sx n="60" d="100"/>
          <a:sy n="60" d="100"/>
        </p:scale>
        <p:origin x="7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03EFA-23C9-47E0-B294-7EEAA40A0381}" type="datetimeFigureOut">
              <a:rPr lang="fr-FR" smtClean="0"/>
              <a:t>23/04/2021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DBB21-4109-47CE-AC95-78E7838D88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077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 avec pag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0" y="4463450"/>
            <a:ext cx="15119350" cy="861774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ctr">
              <a:lnSpc>
                <a:spcPct val="100000"/>
              </a:lnSpc>
              <a:defRPr lang="fr-FR" sz="5000" b="1" kern="1200" dirty="0">
                <a:solidFill>
                  <a:srgbClr val="9BC4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 defTabSz="712734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943803" y="10155969"/>
            <a:ext cx="489236" cy="308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4254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F5317-6E05-465A-B61B-2306E4F4F40D}" type="slidenum">
              <a:rPr kumimoji="0" lang="fr-FR" sz="1403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14254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403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50138"/>
            <a:ext cx="15119350" cy="63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89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3" y="4643990"/>
            <a:ext cx="15119350" cy="668196"/>
          </a:xfrm>
          <a:prstGeom prst="rect">
            <a:avLst/>
          </a:prstGeom>
          <a:solidFill>
            <a:srgbClr val="98BF0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lvl1pPr algn="ctr">
              <a:lnSpc>
                <a:spcPct val="100000"/>
              </a:lnSpc>
              <a:defRPr lang="fr-FR" sz="3742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 defTabSz="712734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943803" y="10155969"/>
            <a:ext cx="489236" cy="308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4254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F5317-6E05-465A-B61B-2306E4F4F40D}" type="slidenum">
              <a:rPr kumimoji="0" lang="fr-FR" sz="1403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14254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403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50138"/>
            <a:ext cx="15119350" cy="63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54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 sans pagination (pourquoi pa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0" y="4463450"/>
            <a:ext cx="15119350" cy="861774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algn="ctr">
              <a:lnSpc>
                <a:spcPct val="100000"/>
              </a:lnSpc>
              <a:defRPr lang="fr-FR" sz="5000" b="1" kern="1200" dirty="0">
                <a:solidFill>
                  <a:srgbClr val="9BC4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 defTabSz="712734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943803" y="10155969"/>
            <a:ext cx="489236" cy="308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4254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F5317-6E05-465A-B61B-2306E4F4F40D}" type="slidenum">
              <a:rPr kumimoji="0" lang="fr-FR" sz="1403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14254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403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50138"/>
            <a:ext cx="15119350" cy="63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34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ndeau et titre avec pag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943803" y="10155969"/>
            <a:ext cx="489236" cy="308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4254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F5317-6E05-465A-B61B-2306E4F4F40D}" type="slidenum">
              <a:rPr kumimoji="0" lang="fr-FR" sz="1403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14254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403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50138"/>
            <a:ext cx="15119350" cy="638060"/>
          </a:xfrm>
          <a:prstGeom prst="rect">
            <a:avLst/>
          </a:prstGeom>
        </p:spPr>
      </p:pic>
      <p:sp>
        <p:nvSpPr>
          <p:cNvPr id="4" name="Titre 8"/>
          <p:cNvSpPr>
            <a:spLocks noGrp="1"/>
          </p:cNvSpPr>
          <p:nvPr>
            <p:ph type="title"/>
          </p:nvPr>
        </p:nvSpPr>
        <p:spPr>
          <a:xfrm>
            <a:off x="0" y="104116"/>
            <a:ext cx="15119350" cy="524118"/>
          </a:xfrm>
          <a:prstGeom prst="rect">
            <a:avLst/>
          </a:prstGeom>
          <a:solidFill>
            <a:srgbClr val="98BF0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lvl1pPr>
              <a:defRPr lang="fr-FR" sz="280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 defTabSz="712734">
              <a:lnSpc>
                <a:spcPct val="100000"/>
              </a:lnSpc>
            </a:pPr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1932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bandeau sans pag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/>
          <p:cNvSpPr>
            <a:spLocks noGrp="1"/>
          </p:cNvSpPr>
          <p:nvPr>
            <p:ph type="title"/>
          </p:nvPr>
        </p:nvSpPr>
        <p:spPr>
          <a:xfrm>
            <a:off x="0" y="104116"/>
            <a:ext cx="15119350" cy="524118"/>
          </a:xfrm>
          <a:prstGeom prst="rect">
            <a:avLst/>
          </a:prstGeom>
          <a:solidFill>
            <a:srgbClr val="98BF0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lvl1pPr>
              <a:defRPr lang="fr-FR" sz="280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lvl="0" algn="ctr" defTabSz="712734">
              <a:lnSpc>
                <a:spcPct val="100000"/>
              </a:lnSpc>
            </a:pPr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50138"/>
            <a:ext cx="15119350" cy="63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93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ndeau seul avec pag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943803" y="10155969"/>
            <a:ext cx="489236" cy="308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4254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F5317-6E05-465A-B61B-2306E4F4F40D}" type="slidenum">
              <a:rPr kumimoji="0" lang="fr-FR" sz="1403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14254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403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50138"/>
            <a:ext cx="15119350" cy="63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46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andeau sans pag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50138"/>
            <a:ext cx="15119350" cy="63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3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39814" y="569913"/>
            <a:ext cx="13039725" cy="206533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1390650" y="3811593"/>
            <a:ext cx="11050343" cy="914399"/>
          </a:xfrm>
          <a:prstGeom prst="rect">
            <a:avLst/>
          </a:prstGeom>
        </p:spPr>
        <p:txBody>
          <a:bodyPr/>
          <a:lstStyle>
            <a:lvl1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180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982331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2318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apositiv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163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2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1069101" rtl="0" eaLnBrk="1" latinLnBrk="0" hangingPunct="1">
        <a:lnSpc>
          <a:spcPct val="90000"/>
        </a:lnSpc>
        <a:spcBef>
          <a:spcPct val="0"/>
        </a:spcBef>
        <a:buNone/>
        <a:defRPr sz="51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275" indent="-267275" algn="l" defTabSz="1069101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3274" kern="1200">
          <a:solidFill>
            <a:schemeClr val="tx1"/>
          </a:solidFill>
          <a:latin typeface="+mn-lt"/>
          <a:ea typeface="+mn-ea"/>
          <a:cs typeface="+mn-cs"/>
        </a:defRPr>
      </a:lvl1pPr>
      <a:lvl2pPr marL="801826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336376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870926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405476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940028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474578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4009128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543677" indent="-267275" algn="l" defTabSz="1069101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550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101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651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201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2753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303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1853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404" algn="l" defTabSz="1069101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bâtiment, ciel, extérieur, route&#10;&#10;Description générée automatiquement">
            <a:extLst>
              <a:ext uri="{FF2B5EF4-FFF2-40B4-BE49-F238E27FC236}">
                <a16:creationId xmlns:a16="http://schemas.microsoft.com/office/drawing/2014/main" id="{20044D7E-F4E2-4C71-A4C9-92D2C98062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37437" y="1721064"/>
            <a:ext cx="2355668" cy="187776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9D2269B-283D-4239-9754-A4EA8177406D}"/>
              </a:ext>
            </a:extLst>
          </p:cNvPr>
          <p:cNvSpPr txBox="1"/>
          <p:nvPr/>
        </p:nvSpPr>
        <p:spPr>
          <a:xfrm>
            <a:off x="7653838" y="1722577"/>
            <a:ext cx="6027028" cy="77931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fr-FR" sz="4464" b="1" dirty="0">
                <a:solidFill>
                  <a:srgbClr val="548DD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Commune de Blacourt</a:t>
            </a:r>
            <a:endParaRPr lang="fr-FR" sz="4464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B14CC9D-F1F4-4AD2-A69C-1A8C10A12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233" y="3067650"/>
            <a:ext cx="5409587" cy="2974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F23B537-A1F2-46F4-845D-83CAEDB6FB49}"/>
              </a:ext>
            </a:extLst>
          </p:cNvPr>
          <p:cNvSpPr txBox="1"/>
          <p:nvPr/>
        </p:nvSpPr>
        <p:spPr>
          <a:xfrm>
            <a:off x="494589" y="6391702"/>
            <a:ext cx="8691457" cy="128522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240"/>
              </a:spcAft>
            </a:pPr>
            <a:r>
              <a:rPr lang="fr-FR" sz="3472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Diagnostic de sécurité et de circulation dans la traversée de Blacourt et de La Haute Rue</a:t>
            </a:r>
            <a:endParaRPr lang="fr-FR" sz="347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8DCCE75-A2D5-4BE4-B378-9DA8DCFED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077" y="5200773"/>
            <a:ext cx="4972064" cy="147787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665B901-4CC9-466E-A696-B93DF71824BE}"/>
              </a:ext>
            </a:extLst>
          </p:cNvPr>
          <p:cNvSpPr txBox="1"/>
          <p:nvPr/>
        </p:nvSpPr>
        <p:spPr>
          <a:xfrm>
            <a:off x="10918807" y="7332000"/>
            <a:ext cx="3029049" cy="39767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98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Avril 2020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3D843266-8A7C-49B7-A460-8EEC7444B41F}"/>
              </a:ext>
            </a:extLst>
          </p:cNvPr>
          <p:cNvSpPr txBox="1">
            <a:spLocks/>
          </p:cNvSpPr>
          <p:nvPr/>
        </p:nvSpPr>
        <p:spPr>
          <a:xfrm>
            <a:off x="1640614" y="8022352"/>
            <a:ext cx="12026450" cy="606946"/>
          </a:xfrm>
          <a:prstGeom prst="rect">
            <a:avLst/>
          </a:prstGeom>
          <a:solidFill>
            <a:srgbClr val="98BF0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13395" tIns="56698" rIns="113395" bIns="56698" rtlCol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fr-FR"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fr-FR" sz="3200" dirty="0"/>
              <a:t>6.4 Quelques observations en vidéo</a:t>
            </a:r>
            <a:endParaRPr lang="fr-FR" sz="2863" dirty="0"/>
          </a:p>
        </p:txBody>
      </p:sp>
    </p:spTree>
    <p:extLst>
      <p:ext uri="{BB962C8B-B14F-4D97-AF65-F5344CB8AC3E}">
        <p14:creationId xmlns:p14="http://schemas.microsoft.com/office/powerpoint/2010/main" val="2817191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91A35-1E9F-418F-849D-7F0F8AC3C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116"/>
            <a:ext cx="15119350" cy="480131"/>
          </a:xfrm>
        </p:spPr>
        <p:txBody>
          <a:bodyPr/>
          <a:lstStyle/>
          <a:p>
            <a:pPr algn="ctr"/>
            <a:r>
              <a:rPr lang="fr-FR" sz="2800" dirty="0"/>
              <a:t>Un stop glissé (montage)</a:t>
            </a:r>
          </a:p>
        </p:txBody>
      </p:sp>
      <p:pic>
        <p:nvPicPr>
          <p:cNvPr id="5" name="Un stop glissé">
            <a:hlinkClick r:id="" action="ppaction://media"/>
            <a:extLst>
              <a:ext uri="{FF2B5EF4-FFF2-40B4-BE49-F238E27FC236}">
                <a16:creationId xmlns:a16="http://schemas.microsoft.com/office/drawing/2014/main" id="{A0D9DD28-A036-4601-AE36-98BD7956F9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675" y="1703752"/>
            <a:ext cx="12960000" cy="728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2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91A35-1E9F-418F-849D-7F0F8AC3C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116"/>
            <a:ext cx="15119350" cy="480131"/>
          </a:xfrm>
        </p:spPr>
        <p:txBody>
          <a:bodyPr/>
          <a:lstStyle/>
          <a:p>
            <a:pPr algn="ctr"/>
            <a:r>
              <a:rPr lang="fr-FR" sz="2800" dirty="0"/>
              <a:t>De nombreux cheminements piétons dus à l’arrêt de bus (montage)</a:t>
            </a:r>
          </a:p>
        </p:txBody>
      </p:sp>
      <p:pic>
        <p:nvPicPr>
          <p:cNvPr id="3" name="Cheminements piétons">
            <a:hlinkClick r:id="" action="ppaction://media"/>
            <a:extLst>
              <a:ext uri="{FF2B5EF4-FFF2-40B4-BE49-F238E27FC236}">
                <a16:creationId xmlns:a16="http://schemas.microsoft.com/office/drawing/2014/main" id="{3839C67E-7123-4C71-BAC9-5E929811A7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675" y="1703752"/>
            <a:ext cx="12960000" cy="728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9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91A35-1E9F-418F-849D-7F0F8AC3C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116"/>
            <a:ext cx="15119350" cy="480131"/>
          </a:xfrm>
        </p:spPr>
        <p:txBody>
          <a:bodyPr/>
          <a:lstStyle/>
          <a:p>
            <a:pPr algn="ctr"/>
            <a:r>
              <a:rPr lang="fr-FR" sz="2800" dirty="0"/>
              <a:t>Une voiture sur la partie gauche de la chaussée</a:t>
            </a:r>
          </a:p>
        </p:txBody>
      </p:sp>
      <p:pic>
        <p:nvPicPr>
          <p:cNvPr id="4" name="VL roule à gauche">
            <a:hlinkClick r:id="" action="ppaction://media"/>
            <a:extLst>
              <a:ext uri="{FF2B5EF4-FFF2-40B4-BE49-F238E27FC236}">
                <a16:creationId xmlns:a16="http://schemas.microsoft.com/office/drawing/2014/main" id="{8A37966F-4ED9-4337-A380-591C73C505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675" y="1700906"/>
            <a:ext cx="12960000" cy="72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4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91A35-1E9F-418F-849D-7F0F8AC3C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116"/>
            <a:ext cx="15119350" cy="480131"/>
          </a:xfrm>
        </p:spPr>
        <p:txBody>
          <a:bodyPr/>
          <a:lstStyle/>
          <a:p>
            <a:pPr algn="ctr"/>
            <a:r>
              <a:rPr lang="fr-FR" sz="2800" dirty="0"/>
              <a:t>Traversée de trois cyclistes sur la voie verte</a:t>
            </a:r>
          </a:p>
        </p:txBody>
      </p:sp>
      <p:pic>
        <p:nvPicPr>
          <p:cNvPr id="3" name="Traversée 3 vélos">
            <a:hlinkClick r:id="" action="ppaction://media"/>
            <a:extLst>
              <a:ext uri="{FF2B5EF4-FFF2-40B4-BE49-F238E27FC236}">
                <a16:creationId xmlns:a16="http://schemas.microsoft.com/office/drawing/2014/main" id="{73F7F75A-1817-4B5B-BA8A-0D9E21A43B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675" y="1700906"/>
            <a:ext cx="12960000" cy="72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8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Personnalisé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98BF0E"/>
      </a:hlink>
      <a:folHlink>
        <a:srgbClr val="898989"/>
      </a:folHlink>
    </a:clrScheme>
    <a:fontScheme name="Personnalisé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FFFFFF">
            <a:alpha val="69804"/>
          </a:srgbClr>
        </a:solidFill>
      </a:spPr>
      <a:bodyPr wrap="square" rtlCol="0">
        <a:spAutoFit/>
      </a:bodyPr>
      <a:lstStyle>
        <a:defPPr algn="just">
          <a:defRPr sz="18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 Theme" id="{C3840E8A-B02B-4A72-B851-7DA3CBD420C5}" vid="{26726ABA-3FC3-4D1A-B297-7F157346F892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1300</TotalTime>
  <Words>62</Words>
  <Application>Microsoft Office PowerPoint</Application>
  <PresentationFormat>Personnalisé</PresentationFormat>
  <Paragraphs>8</Paragraphs>
  <Slides>5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8" baseType="lpstr">
      <vt:lpstr>Arial</vt:lpstr>
      <vt:lpstr>Calibri</vt:lpstr>
      <vt:lpstr>Default Theme</vt:lpstr>
      <vt:lpstr>Présentation PowerPoint</vt:lpstr>
      <vt:lpstr>Un stop glissé (montage)</vt:lpstr>
      <vt:lpstr>De nombreux cheminements piétons dus à l’arrêt de bus (montage)</vt:lpstr>
      <vt:lpstr>Une voiture sur la partie gauche de la chaussée</vt:lpstr>
      <vt:lpstr>Traversée de trois cyclistes sur la voie verte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</dc:title>
  <dc:creator>Armand GOSDA</dc:creator>
  <cp:lastModifiedBy>Jacques RICHARD</cp:lastModifiedBy>
  <cp:revision>72</cp:revision>
  <dcterms:created xsi:type="dcterms:W3CDTF">2019-04-04T08:24:57Z</dcterms:created>
  <dcterms:modified xsi:type="dcterms:W3CDTF">2021-04-23T20:35:55Z</dcterms:modified>
</cp:coreProperties>
</file>