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1295" r:id="rId3"/>
    <p:sldId id="1296" r:id="rId4"/>
    <p:sldId id="1297" r:id="rId5"/>
  </p:sldIdLst>
  <p:sldSz cx="15119350" cy="10691813"/>
  <p:notesSz cx="6858000" cy="9144000"/>
  <p:defaultTextStyle>
    <a:defPPr>
      <a:defRPr lang="en-US"/>
    </a:defPPr>
    <a:lvl1pPr marL="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1pPr>
    <a:lvl2pPr marL="1189381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2pPr>
    <a:lvl3pPr marL="2378763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3pPr>
    <a:lvl4pPr marL="3568144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4pPr>
    <a:lvl5pPr marL="475752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5pPr>
    <a:lvl6pPr marL="594690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6pPr>
    <a:lvl7pPr marL="7136287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7pPr>
    <a:lvl8pPr marL="8325669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8pPr>
    <a:lvl9pPr marL="951505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bservations en caméra embarquée" id="{481B7629-5607-494D-B220-2677C6FABF85}">
          <p14:sldIdLst>
            <p14:sldId id="257"/>
            <p14:sldId id="1295"/>
            <p14:sldId id="1296"/>
            <p14:sldId id="1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3EFA-23C9-47E0-B294-7EEAA40A0381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BB21-4109-47CE-AC95-78E7838D88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" y="4643990"/>
            <a:ext cx="15119350" cy="66819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3742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sans pagination (pourquoi p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et tit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93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seul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814" y="569913"/>
            <a:ext cx="13039725" cy="2065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390650" y="3811593"/>
            <a:ext cx="11050343" cy="914399"/>
          </a:xfrm>
          <a:prstGeom prst="rect">
            <a:avLst/>
          </a:prstGeo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23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069101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275" indent="-267275" algn="l" defTabSz="1069101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8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3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09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4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57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1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3677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55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1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65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2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0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18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404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extérieur, route&#10;&#10;Description générée automatiquement">
            <a:extLst>
              <a:ext uri="{FF2B5EF4-FFF2-40B4-BE49-F238E27FC236}">
                <a16:creationId xmlns:a16="http://schemas.microsoft.com/office/drawing/2014/main" id="{20044D7E-F4E2-4C71-A4C9-92D2C980626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37" y="1721064"/>
            <a:ext cx="2355668" cy="18777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2269B-283D-4239-9754-A4EA8177406D}"/>
              </a:ext>
            </a:extLst>
          </p:cNvPr>
          <p:cNvSpPr txBox="1"/>
          <p:nvPr/>
        </p:nvSpPr>
        <p:spPr>
          <a:xfrm>
            <a:off x="7653838" y="1722577"/>
            <a:ext cx="6027028" cy="7793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464" b="1" dirty="0">
                <a:solidFill>
                  <a:srgbClr val="548DD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Commune de Blacourt</a:t>
            </a:r>
            <a:endParaRPr lang="fr-FR" sz="4464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4CC9D-F1F4-4AD2-A69C-1A8C10A125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33" y="3067650"/>
            <a:ext cx="5409587" cy="297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3B537-A1F2-46F4-845D-83CAEDB6FB49}"/>
              </a:ext>
            </a:extLst>
          </p:cNvPr>
          <p:cNvSpPr txBox="1"/>
          <p:nvPr/>
        </p:nvSpPr>
        <p:spPr>
          <a:xfrm>
            <a:off x="494589" y="6391702"/>
            <a:ext cx="8691457" cy="12852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40"/>
              </a:spcAft>
            </a:pPr>
            <a:r>
              <a:rPr lang="fr-FR" sz="347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Diagnostic de sécurité et de circulation dans la traversée de Blacourt et de La Haute Rue</a:t>
            </a:r>
            <a:endParaRPr lang="fr-FR" sz="347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CCE75-A2D5-4BE4-B378-9DA8DCFED0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077" y="5200773"/>
            <a:ext cx="4972064" cy="14778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65B901-4CC9-466E-A696-B93DF71824BE}"/>
              </a:ext>
            </a:extLst>
          </p:cNvPr>
          <p:cNvSpPr txBox="1"/>
          <p:nvPr/>
        </p:nvSpPr>
        <p:spPr>
          <a:xfrm>
            <a:off x="10918807" y="7332000"/>
            <a:ext cx="3029049" cy="39767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Avril 2020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D843266-8A7C-49B7-A460-8EEC7444B41F}"/>
              </a:ext>
            </a:extLst>
          </p:cNvPr>
          <p:cNvSpPr txBox="1">
            <a:spLocks/>
          </p:cNvSpPr>
          <p:nvPr/>
        </p:nvSpPr>
        <p:spPr>
          <a:xfrm>
            <a:off x="1640614" y="8022352"/>
            <a:ext cx="12026450" cy="60694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13395" tIns="56698" rIns="113395" bIns="56698" rtlCol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sz="3200" dirty="0"/>
              <a:t>Observations en caméra embarquée</a:t>
            </a:r>
            <a:endParaRPr lang="fr-FR" sz="2863" dirty="0"/>
          </a:p>
        </p:txBody>
      </p:sp>
    </p:spTree>
    <p:extLst>
      <p:ext uri="{BB962C8B-B14F-4D97-AF65-F5344CB8AC3E}">
        <p14:creationId xmlns:p14="http://schemas.microsoft.com/office/powerpoint/2010/main" val="235251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Vitesse en zone 30 Rue de la Forge</a:t>
            </a:r>
          </a:p>
        </p:txBody>
      </p:sp>
      <p:pic>
        <p:nvPicPr>
          <p:cNvPr id="3" name="Vitesse VL Zone 30">
            <a:hlinkClick r:id="" action="ppaction://media"/>
            <a:extLst>
              <a:ext uri="{FF2B5EF4-FFF2-40B4-BE49-F238E27FC236}">
                <a16:creationId xmlns:a16="http://schemas.microsoft.com/office/drawing/2014/main" id="{56A34A73-8181-4549-A9E1-69C74EB97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31" r="8973" b="190"/>
          <a:stretch>
            <a:fillRect/>
          </a:stretch>
        </p:blipFill>
        <p:spPr>
          <a:xfrm>
            <a:off x="1079675" y="2242845"/>
            <a:ext cx="12960000" cy="62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Vitesse en virage Rue de Montreuil</a:t>
            </a:r>
          </a:p>
        </p:txBody>
      </p:sp>
      <p:pic>
        <p:nvPicPr>
          <p:cNvPr id="4" name="Vitesse VL virage Monteuil">
            <a:hlinkClick r:id="" action="ppaction://media"/>
            <a:extLst>
              <a:ext uri="{FF2B5EF4-FFF2-40B4-BE49-F238E27FC236}">
                <a16:creationId xmlns:a16="http://schemas.microsoft.com/office/drawing/2014/main" id="{7A9B75F7-1C48-417E-9981-0C630483E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955" r="9940" b="288"/>
          <a:stretch>
            <a:fillRect/>
          </a:stretch>
        </p:blipFill>
        <p:spPr>
          <a:xfrm>
            <a:off x="1079675" y="2181726"/>
            <a:ext cx="12960000" cy="63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8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966"/>
          </a:xfrm>
        </p:spPr>
        <p:txBody>
          <a:bodyPr/>
          <a:lstStyle/>
          <a:p>
            <a:pPr algn="ctr"/>
            <a:r>
              <a:rPr lang="fr-FR" sz="2800" dirty="0"/>
              <a:t>Vitesse en entrée Est de Blacourt</a:t>
            </a:r>
          </a:p>
        </p:txBody>
      </p:sp>
      <p:pic>
        <p:nvPicPr>
          <p:cNvPr id="3" name="Vitesse VL entrée Est Blacourt">
            <a:hlinkClick r:id="" action="ppaction://media"/>
            <a:extLst>
              <a:ext uri="{FF2B5EF4-FFF2-40B4-BE49-F238E27FC236}">
                <a16:creationId xmlns:a16="http://schemas.microsoft.com/office/drawing/2014/main" id="{0841031E-1312-4E48-B546-966BFF9EE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35" t="3510" r="8973" b="830"/>
          <a:stretch>
            <a:fillRect/>
          </a:stretch>
        </p:blipFill>
        <p:spPr>
          <a:xfrm>
            <a:off x="1079675" y="2245561"/>
            <a:ext cx="12960000" cy="62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98BF0E"/>
      </a:hlink>
      <a:folHlink>
        <a:srgbClr val="898989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FF">
            <a:alpha val="69804"/>
          </a:srgbClr>
        </a:solidFill>
      </a:spPr>
      <a:bodyPr wrap="square" rtlCol="0">
        <a:spAutoFit/>
      </a:bodyPr>
      <a:lstStyle>
        <a:defPPr algn="just">
          <a:defRPr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3840E8A-B02B-4A72-B851-7DA3CBD420C5}" vid="{26726ABA-3FC3-4D1A-B297-7F157346F8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1220</TotalTime>
  <Words>46</Words>
  <Application>Microsoft Office PowerPoint</Application>
  <PresentationFormat>Personnalisé</PresentationFormat>
  <Paragraphs>7</Paragraphs>
  <Slides>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Theme</vt:lpstr>
      <vt:lpstr>Présentation PowerPoint</vt:lpstr>
      <vt:lpstr>Vitesse en zone 30 Rue de la Forge</vt:lpstr>
      <vt:lpstr>Vitesse en virage Rue de Montreuil</vt:lpstr>
      <vt:lpstr>Vitesse en entrée Est de Blacourt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Armand GOSDA</dc:creator>
  <cp:lastModifiedBy>Jacques RICHARD</cp:lastModifiedBy>
  <cp:revision>69</cp:revision>
  <dcterms:created xsi:type="dcterms:W3CDTF">2019-04-04T08:24:57Z</dcterms:created>
  <dcterms:modified xsi:type="dcterms:W3CDTF">2021-04-23T20:34:29Z</dcterms:modified>
</cp:coreProperties>
</file>